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C2A6"/>
    <a:srgbClr val="FFFFFF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5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deux,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Si je coupe chaque ananas en dix rondelles,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de rondelles aurai-je au total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631977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280051" y="3820886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4FE3C59-5AD2-40B7-5EAB-0BECFE4837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9198AEB-305B-88E8-18C9-504BFBBFC51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564387" y="3604669"/>
            <a:ext cx="1052196" cy="22681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3D97FDC-7299-6CEC-1A15-D08ED49B1A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6BDF6322-1D2F-F760-BF77-FCFFE64ADF7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Si je coupe chaque ananas en deux, </a:t>
            </a: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de morceaux aurai-je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64891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619221" y="3773753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a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 ananas. Si je coupe chaque ananas en deux, j’aurai 8 morceaux.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2E24F0D7-832D-CC5C-3585-32F6433BAB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BF83560-3A7F-8141-FEFB-A41452884A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564387" y="3604669"/>
            <a:ext cx="1052196" cy="226818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A1643A3-6B63-C684-A153-3094AFBF98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472CBDEA-24F5-77F0-3E43-C5A0246497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9F30CDDC-2469-5B55-F127-7FEFECD08057}"/>
              </a:ext>
            </a:extLst>
          </p:cNvPr>
          <p:cNvCxnSpPr>
            <a:stCxn id="10" idx="0"/>
            <a:endCxn id="10" idx="2"/>
          </p:cNvCxnSpPr>
          <p:nvPr/>
        </p:nvCxnSpPr>
        <p:spPr>
          <a:xfrm>
            <a:off x="1059228" y="2165268"/>
            <a:ext cx="0" cy="22681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8AA4D35F-E142-FC7C-E3E2-5B3EA453772B}"/>
              </a:ext>
            </a:extLst>
          </p:cNvPr>
          <p:cNvCxnSpPr/>
          <p:nvPr/>
        </p:nvCxnSpPr>
        <p:spPr>
          <a:xfrm>
            <a:off x="2577290" y="1336481"/>
            <a:ext cx="0" cy="22681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A8BBB672-7C8A-C015-E5BD-E0EF261B50C5}"/>
              </a:ext>
            </a:extLst>
          </p:cNvPr>
          <p:cNvCxnSpPr/>
          <p:nvPr/>
        </p:nvCxnSpPr>
        <p:spPr>
          <a:xfrm>
            <a:off x="2126028" y="3651663"/>
            <a:ext cx="0" cy="22681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9B364FE2-956E-C4AB-5DBA-49A690FCC713}"/>
              </a:ext>
            </a:extLst>
          </p:cNvPr>
          <p:cNvCxnSpPr/>
          <p:nvPr/>
        </p:nvCxnSpPr>
        <p:spPr>
          <a:xfrm>
            <a:off x="3729197" y="2238499"/>
            <a:ext cx="0" cy="226818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782745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Si je coupe chaque ananas en dix rondelles, </a:t>
            </a:r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de rondelles aurai-je au total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65737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572000" y="3984313"/>
            <a:ext cx="3907265" cy="2107286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27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Chaque ananas compte une dizaine de rondelles. Donc 4 ananas, ça fait 4 dizaines = 40 rondelles.</a:t>
            </a:r>
            <a:endParaRPr lang="fr-FR" sz="27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6C13F0D-6EFE-72E2-1149-A39F8A13F6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533130" y="2165268"/>
            <a:ext cx="1052196" cy="2268188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639880B-E6D1-D728-3683-5A0F486BB2B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1564387" y="3604669"/>
            <a:ext cx="1052196" cy="226818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E962515-9647-ADC9-1977-74D4F463A2D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3163620" y="2206831"/>
            <a:ext cx="1052196" cy="2268188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E2423228-13C0-D799-F718-681C833E00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5" t="15931" r="36759" b="17626"/>
          <a:stretch/>
        </p:blipFill>
        <p:spPr>
          <a:xfrm>
            <a:off x="2018778" y="1272639"/>
            <a:ext cx="1052196" cy="2268188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EE62AD31-B516-1055-50D1-1A95B7A5DFDC}"/>
              </a:ext>
            </a:extLst>
          </p:cNvPr>
          <p:cNvSpPr txBox="1"/>
          <p:nvPr/>
        </p:nvSpPr>
        <p:spPr>
          <a:xfrm>
            <a:off x="2205613" y="2580723"/>
            <a:ext cx="756000" cy="756000"/>
          </a:xfrm>
          <a:prstGeom prst="rect">
            <a:avLst/>
          </a:prstGeom>
          <a:solidFill>
            <a:srgbClr val="FFFFFF">
              <a:alpha val="61176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540529E-8088-AEE4-98E3-9DB852B38D82}"/>
              </a:ext>
            </a:extLst>
          </p:cNvPr>
          <p:cNvSpPr txBox="1"/>
          <p:nvPr/>
        </p:nvSpPr>
        <p:spPr>
          <a:xfrm>
            <a:off x="3354755" y="3540827"/>
            <a:ext cx="756000" cy="756000"/>
          </a:xfrm>
          <a:prstGeom prst="rect">
            <a:avLst/>
          </a:prstGeom>
          <a:solidFill>
            <a:srgbClr val="FFFFFF">
              <a:alpha val="61176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94FE973-53B7-89AE-F370-2EBC02E3496F}"/>
              </a:ext>
            </a:extLst>
          </p:cNvPr>
          <p:cNvSpPr txBox="1"/>
          <p:nvPr/>
        </p:nvSpPr>
        <p:spPr>
          <a:xfrm>
            <a:off x="1736356" y="4913764"/>
            <a:ext cx="756000" cy="756000"/>
          </a:xfrm>
          <a:prstGeom prst="rect">
            <a:avLst/>
          </a:prstGeom>
          <a:solidFill>
            <a:srgbClr val="FFFFFF">
              <a:alpha val="61176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2CED022-BA32-CE32-4A54-959F9B98F9D9}"/>
              </a:ext>
            </a:extLst>
          </p:cNvPr>
          <p:cNvSpPr txBox="1"/>
          <p:nvPr/>
        </p:nvSpPr>
        <p:spPr>
          <a:xfrm>
            <a:off x="724845" y="3481560"/>
            <a:ext cx="756000" cy="756000"/>
          </a:xfrm>
          <a:prstGeom prst="rect">
            <a:avLst/>
          </a:prstGeom>
          <a:solidFill>
            <a:srgbClr val="FFFFFF">
              <a:alpha val="61176"/>
            </a:srgbClr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/>
      <p:bldP spid="6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2715</TotalTime>
  <Words>127</Words>
  <Application>Microsoft Office PowerPoint</Application>
  <PresentationFormat>Affichage à l'écran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5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80</cp:revision>
  <dcterms:created xsi:type="dcterms:W3CDTF">2023-02-07T14:55:57Z</dcterms:created>
  <dcterms:modified xsi:type="dcterms:W3CDTF">2025-08-13T08:49:03Z</dcterms:modified>
</cp:coreProperties>
</file>